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63" r:id="rId3"/>
    <p:sldId id="258" r:id="rId4"/>
    <p:sldId id="265" r:id="rId5"/>
    <p:sldId id="262" r:id="rId6"/>
    <p:sldId id="259" r:id="rId7"/>
    <p:sldId id="260" r:id="rId8"/>
    <p:sldId id="261" r:id="rId9"/>
    <p:sldId id="266" r:id="rId10"/>
    <p:sldId id="25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C33433-327C-A74E-B2B0-4DAD5BBF4E01}" type="datetimeFigureOut">
              <a:rPr lang="en-US" smtClean="0"/>
              <a:t>7/11/18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05401-E21C-9B4B-881E-02D4E130E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069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EBC5A27-154C-4AD8-965E-1AA8115BB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>
            <a:extLst>
              <a:ext uri="{FF2B5EF4-FFF2-40B4-BE49-F238E27FC236}">
                <a16:creationId xmlns="" xmlns:a16="http://schemas.microsoft.com/office/drawing/2014/main" id="{8DFEA6A2-D9F1-4392-97B3-DAFFE17627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798FF99E-402B-439D-B505-844AFE4B0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955D257F-8678-4C37-BE08-AABF89CE1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121F20FC-FD2E-4512-A013-BE7BA1468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643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2471DDC-3BD3-4630-8B39-57BDE6FC6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="" xmlns:a16="http://schemas.microsoft.com/office/drawing/2014/main" id="{245F0A5C-0574-4589-BF2B-7083F3529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FBC2C06D-579B-41B5-8F18-0365107C5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F5C97AEE-4AD2-437E-85AF-CC8B2B7DD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EE4A4FD4-D9F6-45FD-B877-C1CDFC770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32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="" xmlns:a16="http://schemas.microsoft.com/office/drawing/2014/main" id="{F7A6ADD9-812E-4738-81FF-D32A39A34F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="" xmlns:a16="http://schemas.microsoft.com/office/drawing/2014/main" id="{10311470-7CC8-40ED-943F-6FE7D2817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5009C43C-78B6-4B95-B8C5-530EDCD0A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6929C35B-A77B-4003-B0CC-9E43C546E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0F549216-697A-4886-8558-F2C21BC26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987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ADE280F-62FC-4629-9962-41CBDEF5E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1EC2DF57-BFB8-467F-9239-560105088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163F88D8-22D4-4483-91BE-D9832AA85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E8DB9400-FF61-466A-9A91-E20FCF65C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83DDB015-2A42-4CA3-969C-C6349ACE8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68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F13346D9-5F48-4F96-B17D-FE5A79F69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CEAD8CA2-5A25-437E-8651-685EE578D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9C8EAAF5-0B15-4120-95A4-8C635C1A9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BEEAB055-04F5-48DD-813D-E3DC0E9C1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D31800D9-5FA5-423E-A19F-5B91F8ADB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72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B2CA4B8-EAAC-4CFB-87A1-9FDF6A817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73FFF330-E9EA-4C32-A670-C287D7C845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="" xmlns:a16="http://schemas.microsoft.com/office/drawing/2014/main" id="{A2B8F7F0-2355-4A6E-9B12-A6C983DA9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97F1AC3F-080D-476D-9047-A735A9541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A1331B74-4195-4894-9076-4A5857475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52CC68EF-8B73-41D9-B442-3F037F93C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35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07D92AF4-7D6D-4364-9BE1-8E142B086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B561FD92-2B0C-4AFD-8515-5EEDB1CAB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="" xmlns:a16="http://schemas.microsoft.com/office/drawing/2014/main" id="{701687BB-1DAD-475E-A974-FFF7B9F1E5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="" xmlns:a16="http://schemas.microsoft.com/office/drawing/2014/main" id="{E5437B79-6E51-4536-A465-A65737F94D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="" xmlns:a16="http://schemas.microsoft.com/office/drawing/2014/main" id="{D90623B0-3C57-4CB5-AC97-546A724AEF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>
            <a:extLst>
              <a:ext uri="{FF2B5EF4-FFF2-40B4-BE49-F238E27FC236}">
                <a16:creationId xmlns="" xmlns:a16="http://schemas.microsoft.com/office/drawing/2014/main" id="{F5BEF0B0-A108-40CF-9FD2-3E8FEB741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="" xmlns:a16="http://schemas.microsoft.com/office/drawing/2014/main" id="{3B4FB0B1-FDC4-47AA-ACD4-5F66F64DB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="" xmlns:a16="http://schemas.microsoft.com/office/drawing/2014/main" id="{640B433E-34C1-4F55-B32F-CA047E194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6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DEE3961-AEC3-478E-8AA4-D9E65D4DA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90F3F0BA-6940-44FD-8111-3ECAFC4AF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="" xmlns:a16="http://schemas.microsoft.com/office/drawing/2014/main" id="{A2A9608C-6E7A-470F-B6AE-0C83B0B71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="" xmlns:a16="http://schemas.microsoft.com/office/drawing/2014/main" id="{ADE4748B-6FFD-4AB8-A8D5-700A7FFAA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920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775F6089-6C92-4304-A3C0-95A63550F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="" xmlns:a16="http://schemas.microsoft.com/office/drawing/2014/main" id="{9CEC510E-29B9-4340-BC1F-5C05529F3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5D97A4F9-FE2B-4CE1-9F94-F051DBCB8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47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0B8AB6C4-513F-4EAA-B68B-12A12ADDB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14E41377-40B5-42D6-A770-0B264AFAC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="" xmlns:a16="http://schemas.microsoft.com/office/drawing/2014/main" id="{6CE2C883-5B09-4093-8D0D-E5CFD5619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C5A36C0C-CED3-498C-BBB8-7F4CF8028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D4A67C6E-51E3-4009-8F8D-9FCF015F9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00CCFBE3-EE44-4A4B-A329-A391A4863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40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2B6A67C-8B35-4A32-B495-976BEB7C1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>
            <a:extLst>
              <a:ext uri="{FF2B5EF4-FFF2-40B4-BE49-F238E27FC236}">
                <a16:creationId xmlns="" xmlns:a16="http://schemas.microsoft.com/office/drawing/2014/main" id="{51E910E7-840F-49CB-85C8-E77729C421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="" xmlns:a16="http://schemas.microsoft.com/office/drawing/2014/main" id="{61221C28-D82B-4E4D-91FA-D0FD73A114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CCB6343F-26CD-4C35-938C-4DC41A4F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857C4627-DF15-4DE7-879B-01B40CCD0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9C8F7B7F-CEF3-4634-961B-F3F87946C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671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="" xmlns:a16="http://schemas.microsoft.com/office/drawing/2014/main" id="{6865DF09-667D-440B-94C4-2D812062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9F2F9EFE-900C-43ED-AF3A-1EA906C4D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33EADE8A-F9D0-4FF0-A4A6-333BC44C1C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974C6-A041-4DF6-AC92-F58771FA08A9}" type="datetimeFigureOut">
              <a:rPr lang="en-US" smtClean="0"/>
              <a:t>7/11/18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D10D3FFF-B74F-4862-97FD-994E304BD4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13D1F31F-E14D-4CBB-A813-3DB192FD23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F3C3F-2559-4DE1-A57A-494F6713B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54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/>
              <a:t>RPA Demo</a:t>
            </a:r>
            <a:endParaRPr lang="en-US" sz="8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035474" y="4434214"/>
            <a:ext cx="61210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- Cross-Platform File Syncing -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01340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螢幕錄製 3">
            <a:hlinkClick r:id="" action="ppaction://media"/>
            <a:extLst>
              <a:ext uri="{FF2B5EF4-FFF2-40B4-BE49-F238E27FC236}">
                <a16:creationId xmlns="" xmlns:a16="http://schemas.microsoft.com/office/drawing/2014/main" id="{A461F67B-30E4-4627-BED6-BE65364940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5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run 100 files with around 15% error rate and 15% miss rate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Challenging when data is not clean, or when the tables are more complicated</a:t>
            </a:r>
          </a:p>
          <a:p>
            <a:r>
              <a:rPr lang="en-US" dirty="0" smtClean="0"/>
              <a:t>Takes time to learn basic programming knowledge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412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General Overview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17285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639" y="565150"/>
            <a:ext cx="2489200" cy="5727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63" t="10606" r="32877" b="6553"/>
          <a:stretch/>
        </p:blipFill>
        <p:spPr>
          <a:xfrm>
            <a:off x="5962389" y="321459"/>
            <a:ext cx="4985360" cy="621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Main Steps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046974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300" y="558800"/>
            <a:ext cx="9410700" cy="572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300" y="558800"/>
            <a:ext cx="9410700" cy="572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482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558800"/>
            <a:ext cx="9537700" cy="572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8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594" y="465299"/>
            <a:ext cx="9738813" cy="592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7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Demo Video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79773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51</Words>
  <Application>Microsoft Macintosh PowerPoint</Application>
  <PresentationFormat>Widescreen</PresentationFormat>
  <Paragraphs>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Mangal</vt:lpstr>
      <vt:lpstr>新細明體</vt:lpstr>
      <vt:lpstr>Arial</vt:lpstr>
      <vt:lpstr>Office 佈景主題</vt:lpstr>
      <vt:lpstr>RPA Demo</vt:lpstr>
      <vt:lpstr>General Overview</vt:lpstr>
      <vt:lpstr>PowerPoint Presentation</vt:lpstr>
      <vt:lpstr>Main Steps</vt:lpstr>
      <vt:lpstr>PowerPoint Presentation</vt:lpstr>
      <vt:lpstr>PowerPoint Presentation</vt:lpstr>
      <vt:lpstr>PowerPoint Presentation</vt:lpstr>
      <vt:lpstr>PowerPoint Presentation</vt:lpstr>
      <vt:lpstr>Demo Video</vt:lpstr>
      <vt:lpstr>PowerPoint Presentation</vt:lpstr>
      <vt:lpstr>Conclusion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Chuang, Michelle 8/18/2018</dc:creator>
  <cp:lastModifiedBy>Ming-Hsuan Chuang</cp:lastModifiedBy>
  <cp:revision>8</cp:revision>
  <dcterms:created xsi:type="dcterms:W3CDTF">2018-07-10T09:28:14Z</dcterms:created>
  <dcterms:modified xsi:type="dcterms:W3CDTF">2018-07-11T09:55:13Z</dcterms:modified>
</cp:coreProperties>
</file>

<file path=docProps/thumbnail.jpeg>
</file>